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4" r:id="rId4"/>
    <p:sldId id="265" r:id="rId5"/>
    <p:sldId id="266" r:id="rId6"/>
    <p:sldId id="267" r:id="rId7"/>
    <p:sldId id="257" r:id="rId8"/>
    <p:sldId id="268" r:id="rId9"/>
    <p:sldId id="258" r:id="rId10"/>
    <p:sldId id="259" r:id="rId11"/>
    <p:sldId id="260" r:id="rId12"/>
    <p:sldId id="262" r:id="rId13"/>
    <p:sldId id="263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E6AB-9D92-4793-9592-05C28F52237C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255114E-256D-400B-9FC2-E1F6EF711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E6AB-9D92-4793-9592-05C28F52237C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14E-256D-400B-9FC2-E1F6EF711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E6AB-9D92-4793-9592-05C28F52237C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14E-256D-400B-9FC2-E1F6EF711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E6AB-9D92-4793-9592-05C28F52237C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255114E-256D-400B-9FC2-E1F6EF711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E6AB-9D92-4793-9592-05C28F52237C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14E-256D-400B-9FC2-E1F6EF7112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E6AB-9D92-4793-9592-05C28F52237C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14E-256D-400B-9FC2-E1F6EF711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E6AB-9D92-4793-9592-05C28F52237C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255114E-256D-400B-9FC2-E1F6EF7112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E6AB-9D92-4793-9592-05C28F52237C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14E-256D-400B-9FC2-E1F6EF711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E6AB-9D92-4793-9592-05C28F52237C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14E-256D-400B-9FC2-E1F6EF711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E6AB-9D92-4793-9592-05C28F52237C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14E-256D-400B-9FC2-E1F6EF7112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AE6AB-9D92-4793-9592-05C28F52237C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5114E-256D-400B-9FC2-E1F6EF7112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0AE6AB-9D92-4793-9592-05C28F52237C}" type="datetimeFigureOut">
              <a:rPr lang="ru-RU" smtClean="0"/>
              <a:pPr/>
              <a:t>04.10.2014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255114E-256D-400B-9FC2-E1F6EF7112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992888" cy="2880321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6000" cap="none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cap="none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cap="none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000" b="1" cap="none" dirty="0" smtClean="0">
                <a:ln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 </a:t>
            </a:r>
            <a:r>
              <a:rPr lang="ru-RU" sz="6000" b="1" cap="none" dirty="0" smtClean="0">
                <a:ln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</a:t>
            </a:r>
            <a:r>
              <a:rPr lang="kk-KZ" sz="6000" b="1" cap="none" dirty="0" smtClean="0">
                <a:ln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әне </a:t>
            </a:r>
            <a:r>
              <a:rPr lang="en-US" sz="6000" b="1" cap="none" dirty="0" smtClean="0">
                <a:ln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PCI</a:t>
            </a:r>
            <a:r>
              <a:rPr lang="kk-KZ" sz="6000" b="1" cap="none" dirty="0" smtClean="0">
                <a:ln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технологиялары</a:t>
            </a:r>
            <a:endParaRPr lang="ru-RU" sz="6000" b="1" cap="none" dirty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cap="none" dirty="0" smtClean="0">
                <a:ln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PCI </a:t>
            </a:r>
            <a:r>
              <a:rPr lang="kk-KZ" b="1" cap="none" dirty="0" smtClean="0">
                <a:ln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шинасының артықшылықтары:</a:t>
            </a:r>
            <a:endParaRPr lang="ru-RU" b="1" cap="none" dirty="0">
              <a:ln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257800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 микропроцессордың типіне тәуелді емес;</a:t>
            </a:r>
          </a:p>
          <a:p>
            <a:pPr algn="just">
              <a:buFont typeface="Wingdings" pitchFamily="2" charset="2"/>
              <a:buChar char="Ø"/>
            </a:pP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Микропроцессорлардың ең тезімен жұмыс жасай алады;</a:t>
            </a:r>
          </a:p>
          <a:p>
            <a:pPr algn="just">
              <a:buFont typeface="Wingdings" pitchFamily="2" charset="2"/>
              <a:buChar char="Ø"/>
            </a:pP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Жоғары өткізгіштік қасиеті бар;</a:t>
            </a:r>
          </a:p>
          <a:p>
            <a:pPr algn="just">
              <a:buFont typeface="Wingdings" pitchFamily="2" charset="2"/>
              <a:buChar char="Ø"/>
            </a:pP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Енгізу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kk-KZ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шығару құрылғысының автоконфигурациялау аппараты бар.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760640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kk-KZ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1995 жылы жөндеу жұмыстарынан кейін,  сенімді өндірістік модульдік жүйелерін құрудың жалпықабылданған технологиясына негізделген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Compact-PCI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стандарты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шығарылды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Дербес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компьютерде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жұмыс жасайтын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кез-келген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бағдарламалық қамтама, ешбір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өзгертусіз Compact-PCI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жүйесіне көшірулу фактінің үлкен практикалық мағынасы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бар. Ал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дербес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компьютерде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жұмыс жасап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отырған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бірақ аппаратурамен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ешқандай ісі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жоқ программисттердің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CompactPCI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жүйесін 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тез , </a:t>
            </a:r>
            <a:r>
              <a:rPr lang="ru-RU" sz="33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операциялық жүйе орнатуға және нақты қажеттілікке сәйкес жүйені конфигурациялауға мүмкіндігі болады</a:t>
            </a: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836712"/>
            <a:ext cx="87484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5400" dirty="0" err="1" smtClean="0">
                <a:latin typeface="Times New Roman" pitchFamily="18" charset="0"/>
                <a:cs typeface="Times New Roman" pitchFamily="18" charset="0"/>
              </a:rPr>
              <a:t>Compact-PCI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VME</a:t>
            </a:r>
            <a:r>
              <a:rPr lang="kk-KZ" sz="5400" dirty="0" smtClean="0">
                <a:latin typeface="Times New Roman" pitchFamily="18" charset="0"/>
                <a:cs typeface="Times New Roman" pitchFamily="18" charset="0"/>
              </a:rPr>
              <a:t> технологиясының лайықты бәсекелесі болды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974832" cy="60932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Бірақ та,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CompactPCI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ңа стандарт, сол себепті кейбір керекті функциялар онда жоқ немесе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либо не доведены до кондиций.</a:t>
            </a:r>
          </a:p>
          <a:p>
            <a:pPr algn="just">
              <a:buNone/>
            </a:pP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Сонымен қатар,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CompactPCI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–дағы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номенклатура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өнімі әзірге үлкен емес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әсіресе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VME/ISA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нарықтық құрылғыларымен салыстырғанда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Сондықтан қазіргі кезде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CompactPCI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қымбат емес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жоғарғы жылдамдықты мәліметтерді жіберетін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байланыстыру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панелі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қолданып, екі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стандарттың байланысына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бағыталу керек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just">
              <a:buNone/>
            </a:pPr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686800" cy="8382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k-KZ" sz="5400" b="1" cap="none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sz="5400" b="1" cap="none" spc="50" dirty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 </a:t>
            </a:r>
            <a:r>
              <a:rPr lang="ru-RU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технологиясы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737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технологиясы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үстел копьютерлерінен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суперкомпьютерлерге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дейін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қарапайым өндірістік контроллерлерден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аса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қуатты ондаған мың цифрлық және аналогты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кіріс/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шығыс каналдары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көп процессорлы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жоғары өнімділікті басқару жүйелері бар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есептеу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жүйелерін жасауға мүмкіндік береді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147248" cy="5637240"/>
          </a:xfrm>
        </p:spPr>
        <p:txBody>
          <a:bodyPr/>
          <a:lstStyle/>
          <a:p>
            <a:pPr algn="just">
              <a:buNone/>
            </a:pPr>
            <a:r>
              <a:rPr lang="kk-KZ" dirty="0" smtClean="0"/>
              <a:t>   </a:t>
            </a:r>
          </a:p>
          <a:p>
            <a:pPr algn="just"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VMEbus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VersaModule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Eurocard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bus) -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компьютерлік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шинаға арналған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стандарт.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алғашында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Motorola 68000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микропроцессорлар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жанұясы үшін жасалып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кейіннен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басқа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көптеген қосымшаларда қолданыс тапты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шинасы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МЭК(международная электротехническая комиссия)-пен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ANSI/IEEE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сияқты стандартталған.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Физикалық тұрғыдан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VME-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Евромеханика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конструкциясы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қолданылған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91264" cy="103549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 </a:t>
            </a: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шинасының сипаттамасы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349208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Шинаның разрядтылығы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- 32/64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Адрес/Мәліметтер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бөлек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VME32),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мультиплексирленген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VME64)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асинхронды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Конструкциясы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евромеханика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U,6U,9U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Крейттегі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максимум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модульдер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саны - 21 дана</a:t>
            </a: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разрядты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түрінің тасымалдау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қабілеті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- 40Мбайт/с(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VME32),80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Мбайт/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 (VME64).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kk-KZ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Блокты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тасымалдау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режимінде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(яғни,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жіберу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адресіне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мәлімет жіберілгенде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жылдамдығы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320 Мбайт/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 (VME64)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жетеді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5328592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kk-KZ" dirty="0" smtClean="0"/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VMEbus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шинасы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Motorola 68000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процессоры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негізінде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жасалғанымен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кейіннен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жетілдіріліп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бірнеше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баспа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тақшаларын қосуға арнап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жасалды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Әдетте, мұндай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дизайн шина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алғашында қолданылып жүрген жүйелерден басқа жүйелер жасауға алып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келуі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кемшілік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Бірақ,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68000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процессорының негізгі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артықшылығының бірі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жалпақтығы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,32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биттік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жады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жадыны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сегменттерге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бөлудің болмауы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шинасын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айтарлықтай әмбебап қылады.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68000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процессорының шинасы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сияқты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 -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 32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биттік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адрестік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шинаны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мәліметтер шинасын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қолданады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143000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Логикалық тұрғыдан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VME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шинасының барлық құрылғылары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2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түрге бөлінеді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43528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 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Жүргізуші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шинадағы циклдарды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тағайындайды.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Орындаушы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жүргізуші командасы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операциялар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орындайды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Арбитр -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шинаның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бос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бос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еместігін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қадағалайды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683568" y="1988840"/>
            <a:ext cx="360040" cy="21602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683568" y="3284984"/>
            <a:ext cx="432048" cy="21602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683568" y="4581128"/>
            <a:ext cx="360040" cy="14401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66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PCI </a:t>
            </a:r>
            <a:r>
              <a:rPr lang="kk-KZ" sz="66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шинасы</a:t>
            </a:r>
            <a:endParaRPr lang="ru-RU" sz="66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http://wemakewebsites.com/sites/default/files/styles/large/public/post_images/headline/pci_logo.png?itok=N_Cjp_-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932728"/>
            <a:ext cx="8363272" cy="59252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PCI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интерфейсі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Peripheral Component</a:t>
            </a:r>
            <a:r>
              <a:rPr lang="kk-K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Interconnect –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сыртқы компоненттердің стандартты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түрде қосылуы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бұлар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Intel Pentium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базасындағы дербес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компьютерлерде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енгізілген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Сыртқы құрылғының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PCI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шиналарының қосқышына физикалық қосылудан аналық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плата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деректер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алмасуы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нәтижесінде құрылғы автоматты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түрде қолданылған үзілістің номерін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қосылу портының адресі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және жадыға тікелей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шығудың каналының номерін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712968" cy="554461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Дербес компьютер офистегі комфортты жағдайдағы жұмыс үшін жобаланады, және оларды өндірістік жағдайда қолдану көбінесе мүмкін болмайды. Электрондық платалар өндірісіндегі технологиялар прогресі, крисстал түріндегі Енгізу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шы</a:t>
            </a: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ғару микросхемасының тізімінің  дайындалуын тиімді қылды.  Оларды өндірістік жүйелерде қолдану үшін, жоқ дегенде жоғары сенімділік талаптарының стандартизациясы талап етілді.  Сол себептен негізге 32-64 разрядты жоғарыөнімділікті 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PCI </a:t>
            </a:r>
            <a:r>
              <a:rPr lang="kk-K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шинасы алынды. 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166</TotalTime>
  <Words>414</Words>
  <Application>Microsoft Office PowerPoint</Application>
  <PresentationFormat>Экран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  VME және PCI технологиялары</vt:lpstr>
      <vt:lpstr>VME технологиясы</vt:lpstr>
      <vt:lpstr>Презентация PowerPoint</vt:lpstr>
      <vt:lpstr>VME шинасының сипаттамасы</vt:lpstr>
      <vt:lpstr>Презентация PowerPoint</vt:lpstr>
      <vt:lpstr>Логикалық тұрғыдан VME шинасының барлық құрылғылары 3 түрге бөлінеді:</vt:lpstr>
      <vt:lpstr>PCI шинасы</vt:lpstr>
      <vt:lpstr>Презентация PowerPoint</vt:lpstr>
      <vt:lpstr>Презентация PowerPoint</vt:lpstr>
      <vt:lpstr>PCI шинасының артықшылықтары:</vt:lpstr>
      <vt:lpstr>Презентация PowerPoint</vt:lpstr>
      <vt:lpstr>Презентация PowerPoint</vt:lpstr>
      <vt:lpstr>Презентация PowerPoint</vt:lpstr>
      <vt:lpstr>Назарларыңызға рахмет!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VME және PCI технологиялары</dc:title>
  <dc:creator>Айдана</dc:creator>
  <cp:lastModifiedBy>ASXAT-SALTANAT</cp:lastModifiedBy>
  <cp:revision>37</cp:revision>
  <dcterms:created xsi:type="dcterms:W3CDTF">2014-09-22T17:16:47Z</dcterms:created>
  <dcterms:modified xsi:type="dcterms:W3CDTF">2014-10-04T17:09:57Z</dcterms:modified>
</cp:coreProperties>
</file>